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8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2" r:id="rId13"/>
    <p:sldId id="1304" r:id="rId14"/>
    <p:sldId id="1293" r:id="rId15"/>
    <p:sldId id="1294" r:id="rId16"/>
    <p:sldId id="1295" r:id="rId17"/>
    <p:sldId id="1303" r:id="rId18"/>
    <p:sldId id="1306" r:id="rId19"/>
    <p:sldId id="1307" r:id="rId20"/>
    <p:sldId id="1308" r:id="rId21"/>
    <p:sldId id="1309" r:id="rId22"/>
    <p:sldId id="1296" r:id="rId23"/>
    <p:sldId id="1310" r:id="rId24"/>
    <p:sldId id="1297" r:id="rId25"/>
    <p:sldId id="1288" r:id="rId26"/>
    <p:sldId id="1249" r:id="rId27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18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223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19817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Leena Bency A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    au311121104032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Loyola – ICAM College of Engineering and Technology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EFFF1-5737-CEB3-8820-D60B1C09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78" y="752832"/>
            <a:ext cx="6886575" cy="38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23" y="415395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70DD1-7AEC-00FF-40A9-CE3CEE85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55" y="994320"/>
            <a:ext cx="6779419" cy="38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60" y="399256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Sign 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F7054-114F-65AB-7194-B0B1620B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18" y="1031905"/>
            <a:ext cx="6686551" cy="37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41" y="436298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All Songs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E524B-5E2A-1E45-E485-84967924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69" y="960834"/>
            <a:ext cx="6800850" cy="38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BB86E-B841-83B3-CFAA-336F58F21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64" y="645691"/>
            <a:ext cx="6848211" cy="385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7B97D-D3CD-0C39-4FE4-8A56D47F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9" y="892969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2248B-BBD6-E4E4-1A1D-21409D25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778667"/>
            <a:ext cx="6972300" cy="392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5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993E4-2530-9EC5-3EE9-B7871B0F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00100"/>
            <a:ext cx="6896100" cy="38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7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D14D2-BAAD-DA40-EC3C-8066AE43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35807"/>
            <a:ext cx="6984999" cy="39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79" y="346604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Play Now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28563-6118-D92F-C543-5169FD17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44" y="996187"/>
            <a:ext cx="6157912" cy="34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93061" y="3072946"/>
            <a:ext cx="5839143" cy="495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Music Application using Django Framework-Leena </a:t>
            </a:r>
            <a:r>
              <a:rPr lang="en-US" sz="1600" b="1" dirty="0" err="1">
                <a:latin typeface="+mj-lt"/>
              </a:rPr>
              <a:t>Bency.A</a:t>
            </a:r>
            <a:r>
              <a:rPr lang="en-US" sz="1600" b="1" dirty="0">
                <a:latin typeface="+mj-lt"/>
              </a:rPr>
              <a:t>-(4032)_LICET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 dirty="0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0D559-BA86-01A9-F657-5574EBD39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1" y="757237"/>
            <a:ext cx="6743700" cy="3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3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66" y="726810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FC1EF-6642-5ED8-C677-279D6C655053}"/>
              </a:ext>
            </a:extLst>
          </p:cNvPr>
          <p:cNvSpPr txBox="1"/>
          <p:nvPr/>
        </p:nvSpPr>
        <p:spPr>
          <a:xfrm>
            <a:off x="1164431" y="1371600"/>
            <a:ext cx="660796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Social Integration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Enhanced Recommendation System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Advanced Playlist Features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Offline Mode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Music Analysis and Insights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Customizable User Profiles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Live Streaming and Events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Cross-Platform Compatibility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Localized Content and Language Support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Accessibility Features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These enhancements aim to enrich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' user experience, expand its functionality, and ensure accessibility and inclusivity for all users.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27738-F2A9-FC73-C848-42B6A765BC20}"/>
              </a:ext>
            </a:extLst>
          </p:cNvPr>
          <p:cNvSpPr txBox="1"/>
          <p:nvPr/>
        </p:nvSpPr>
        <p:spPr>
          <a:xfrm>
            <a:off x="1700213" y="1593057"/>
            <a:ext cx="5829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offers users a seamless and personalized music experience through secure authentication, intuitive playlist management, and advanced recommendation algorithms.</a:t>
            </a:r>
          </a:p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Leveraging Django's backend capabilities and dynamic frontend interface, it redefines music consumption in the digital age. </a:t>
            </a:r>
          </a:p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With potential future enhancements,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aims to continually innovate and enrich the music exploration journey for users worldwide.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438214" y="696417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89255-D609-CEE1-D648-6103DA909E9F}"/>
              </a:ext>
            </a:extLst>
          </p:cNvPr>
          <p:cNvSpPr txBox="1"/>
          <p:nvPr/>
        </p:nvSpPr>
        <p:spPr>
          <a:xfrm>
            <a:off x="1371599" y="1378744"/>
            <a:ext cx="6400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a dynamic music application built on the Python Django framework, aiming to revolutionize the way users engage with music.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With features like user authentication, personalized playlists, and advanced recommendation algorithms,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offers a tailored music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Leveraging Django's backend capabilities and frontend technologies,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ensures seamless navigation and interaction. Machine learning algorithms enhance the recommendation system, providing users with curated playlists based on their preferences.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aims to redefine music consumption in the digital age by delivering a personalized and immersive musical journey.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6DD30-FF04-76D3-6FD6-8B1D6EA0773A}"/>
              </a:ext>
            </a:extLst>
          </p:cNvPr>
          <p:cNvSpPr txBox="1"/>
          <p:nvPr/>
        </p:nvSpPr>
        <p:spPr>
          <a:xfrm>
            <a:off x="1364455" y="1471612"/>
            <a:ext cx="63793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Existing music applications lack seamless integration, intuitive interfaces, and personalized experiences, leaving users struggling to discover music aligned with their tastes.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To address this,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aims to develop a Python Django-based music application. It will focus on efficient data management, secure authentication, dynamic frontend interactions, and accurate recommendations.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By doing so,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seeks to redefine music consumption, providing users with a seamless and personalized music exploration platform.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8BF14-8C4D-9681-F65A-324C3DF0150A}"/>
              </a:ext>
            </a:extLst>
          </p:cNvPr>
          <p:cNvSpPr txBox="1"/>
          <p:nvPr/>
        </p:nvSpPr>
        <p:spPr>
          <a:xfrm>
            <a:off x="1343025" y="1464469"/>
            <a:ext cx="64579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is a Python Django-based music application offering a seamless and personalized music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With user authentication, personalized playlists, and advanced recommendation algorithms, it revolutionizes music consumption.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Leveraging Django's backend and frontend technologies,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delivers smooth navigation and interaction.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Through machine learning, it tailors music suggestions, redefining how users engage with music in the digital era.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ED8E0-C580-89EF-7EBC-CFF72F0A022E}"/>
              </a:ext>
            </a:extLst>
          </p:cNvPr>
          <p:cNvSpPr txBox="1"/>
          <p:nvPr/>
        </p:nvSpPr>
        <p:spPr>
          <a:xfrm>
            <a:off x="1425178" y="1514773"/>
            <a:ext cx="62936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MusicBeats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will offer secure user authentication and personalized playlists through Django's authentication framework and database capabilities.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It will utilize machine learning for personalized music recommendations and AJAX for dynamic frontend interactions.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Integration with external APIs will enrich the music catalog. Thorough testing and deployment on scalable platforms will ensure reliability and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comprehensive solution aims to redefine music consumption, providing users with a seamless and personalized music exploration platform.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F424F-5C21-D742-DD1C-8FC30F6420CF}"/>
              </a:ext>
            </a:extLst>
          </p:cNvPr>
          <p:cNvSpPr txBox="1"/>
          <p:nvPr/>
        </p:nvSpPr>
        <p:spPr>
          <a:xfrm>
            <a:off x="2207419" y="1344057"/>
            <a:ext cx="527096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1" i="0" dirty="0">
                <a:solidFill>
                  <a:srgbClr val="0D0D0D"/>
                </a:solidFill>
                <a:effectLst/>
                <a:latin typeface="Söhne"/>
              </a:rPr>
              <a:t>Modelling:</a:t>
            </a:r>
          </a:p>
          <a:p>
            <a:pPr algn="l"/>
            <a:endParaRPr lang="en-IN" sz="18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latin typeface="Söhne"/>
              </a:rPr>
              <a:t>User Authentication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latin typeface="Söhne"/>
              </a:rPr>
              <a:t>Music Data Management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latin typeface="Söhne"/>
              </a:rPr>
              <a:t>Personalized Playlist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latin typeface="Söhne"/>
              </a:rPr>
              <a:t>Recommendation Engine</a:t>
            </a:r>
          </a:p>
          <a:p>
            <a:pPr algn="l"/>
            <a:endParaRPr lang="en-IN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IN" sz="1800" b="1" i="0" dirty="0">
                <a:solidFill>
                  <a:srgbClr val="0D0D0D"/>
                </a:solidFill>
                <a:effectLst/>
                <a:latin typeface="Söhne"/>
              </a:rPr>
              <a:t>Results:</a:t>
            </a:r>
          </a:p>
          <a:p>
            <a:pPr lvl="5"/>
            <a:endParaRPr lang="en-IN" sz="1800" b="1" i="0" dirty="0">
              <a:solidFill>
                <a:srgbClr val="0D0D0D"/>
              </a:solidFill>
              <a:effectLst/>
              <a:latin typeface="Söhne"/>
            </a:endParaRPr>
          </a:p>
          <a:p>
            <a:pPr lvl="8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latin typeface="Söhne"/>
              </a:rPr>
              <a:t> Secure User Authentication</a:t>
            </a:r>
          </a:p>
          <a:p>
            <a:pPr lvl="8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latin typeface="Söhne"/>
              </a:rPr>
              <a:t>Efficient Music Data Handling</a:t>
            </a:r>
          </a:p>
          <a:p>
            <a:pPr lvl="8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latin typeface="Söhne"/>
              </a:rPr>
              <a:t>User-Friendly Playlist Management</a:t>
            </a:r>
          </a:p>
          <a:p>
            <a:pPr lvl="8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latin typeface="Söhne"/>
              </a:rPr>
              <a:t>Personalized Music Recommendations</a:t>
            </a:r>
          </a:p>
          <a:p>
            <a:pPr lvl="8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latin typeface="Söhne"/>
              </a:rPr>
              <a:t>Intuitive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sz="1800" dirty="0"/>
              <a:t>Homepage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33E4A-8C29-8221-18DE-22BC5394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85" y="1065075"/>
            <a:ext cx="6494983" cy="35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594</Words>
  <Application>Microsoft Office PowerPoint</Application>
  <PresentationFormat>On-screen Show (16:9)</PresentationFormat>
  <Paragraphs>86</Paragraphs>
  <Slides>23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  <vt:variant>
        <vt:lpstr>Custom Shows</vt:lpstr>
      </vt:variant>
      <vt:variant>
        <vt:i4>1</vt:i4>
      </vt:variant>
    </vt:vector>
  </HeadingPairs>
  <TitlesOfParts>
    <vt:vector size="30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Homepage</vt:lpstr>
      <vt:lpstr>PowerPoint Presentation</vt:lpstr>
      <vt:lpstr>Login Page</vt:lpstr>
      <vt:lpstr>Sign Up Page</vt:lpstr>
      <vt:lpstr>All Songs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 Now Page</vt:lpstr>
      <vt:lpstr>PowerPoint Presentation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Leena Bency</cp:lastModifiedBy>
  <cp:revision>9</cp:revision>
  <dcterms:modified xsi:type="dcterms:W3CDTF">2024-04-07T15:19:42Z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